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80" r:id="rId8"/>
    <p:sldMasterId id="2147483792" r:id="rId9"/>
    <p:sldMasterId id="2147483816" r:id="rId10"/>
  </p:sldMasterIdLst>
  <p:notesMasterIdLst>
    <p:notesMasterId r:id="rId21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5DEAF-B503-4490-B750-AAE0F11CA82E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13C1-F66A-47E5-BF17-487EBB214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54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8237656-255E-4254-AAFF-FEDD266796E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93EC159-A3EC-455F-92E3-966A1EEB62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Austin Courtney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Austin Courtney </a:t>
            </a:r>
            <a:fld id="{EDD2F36A-6BE4-401D-B646-3112038FA788}" type="datetime1">
              <a:rPr lang="en-US" smtClean="0"/>
              <a:t>11/6/2013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0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668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2000">
        <p14:vortex dir="r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To-Do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how to make myself better as a person</a:t>
            </a:r>
          </a:p>
          <a:p>
            <a:r>
              <a:rPr lang="en-US" dirty="0" smtClean="0"/>
              <a:t>Do more to help others around me</a:t>
            </a:r>
          </a:p>
          <a:p>
            <a:r>
              <a:rPr lang="en-US" dirty="0" smtClean="0"/>
              <a:t>Sleep</a:t>
            </a:r>
          </a:p>
          <a:p>
            <a:r>
              <a:rPr lang="en-US" dirty="0" smtClean="0"/>
              <a:t>Work hard</a:t>
            </a:r>
          </a:p>
          <a:p>
            <a:r>
              <a:rPr lang="en-US" dirty="0" smtClean="0"/>
              <a:t>Be remembered in the future</a:t>
            </a:r>
          </a:p>
          <a:p>
            <a:r>
              <a:rPr lang="en-US" dirty="0" smtClean="0"/>
              <a:t>Be </a:t>
            </a:r>
            <a:r>
              <a:rPr lang="en-US" b="1" u="sng" dirty="0" smtClean="0"/>
              <a:t>ME</a:t>
            </a:r>
            <a:endParaRPr lang="en-US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55497"/>
            <a:ext cx="22764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968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2000">
        <p14:vortex dir="r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lgerian" pitchFamily="82" charset="0"/>
              </a:rPr>
              <a:t>History</a:t>
            </a:r>
            <a:endParaRPr lang="en-US" sz="6000" dirty="0">
              <a:latin typeface="Algerian" pitchFamily="8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Rounded MT Bold" pitchFamily="34" charset="0"/>
              </a:rPr>
              <a:t>Born April 30</a:t>
            </a:r>
            <a:r>
              <a:rPr lang="en-US" sz="3600" baseline="30000" dirty="0" smtClean="0">
                <a:latin typeface="Arial Rounded MT Bold" pitchFamily="34" charset="0"/>
              </a:rPr>
              <a:t>th</a:t>
            </a:r>
            <a:r>
              <a:rPr lang="en-US" sz="3600" dirty="0" smtClean="0">
                <a:latin typeface="Arial Rounded MT Bold" pitchFamily="34" charset="0"/>
              </a:rPr>
              <a:t>, 1999 (14 years old)</a:t>
            </a:r>
          </a:p>
          <a:p>
            <a:r>
              <a:rPr lang="en-US" sz="3600" dirty="0" smtClean="0">
                <a:latin typeface="Arial Rounded MT Bold" pitchFamily="34" charset="0"/>
              </a:rPr>
              <a:t>Grew up in Martinton, IL</a:t>
            </a:r>
          </a:p>
          <a:p>
            <a:r>
              <a:rPr lang="en-US" sz="3600" dirty="0" smtClean="0">
                <a:latin typeface="Arial Rounded MT Bold" pitchFamily="34" charset="0"/>
              </a:rPr>
              <a:t>Now live in St. Anne, IL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75496"/>
            <a:ext cx="2819400" cy="1619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154" y="19812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7620000" y="3829050"/>
            <a:ext cx="762000" cy="971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551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2000">
        <p14:vortex dir="r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Education</a:t>
            </a:r>
            <a:endParaRPr lang="en-US" sz="48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Castellar" pitchFamily="18" charset="0"/>
              </a:rPr>
              <a:t>Donovan Jr. High Graduate</a:t>
            </a:r>
          </a:p>
          <a:p>
            <a:r>
              <a:rPr lang="en-US" sz="3200" dirty="0" smtClean="0">
                <a:latin typeface="Castellar" pitchFamily="18" charset="0"/>
              </a:rPr>
              <a:t>3.2-4.0 GPA throughout my life</a:t>
            </a:r>
          </a:p>
          <a:p>
            <a:r>
              <a:rPr lang="en-US" sz="3200" dirty="0" smtClean="0">
                <a:latin typeface="Castellar" pitchFamily="18" charset="0"/>
              </a:rPr>
              <a:t>Now attending St. Anne Comm. High School (Freshman)</a:t>
            </a:r>
          </a:p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10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6" y="4951623"/>
            <a:ext cx="2143125" cy="164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203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2000">
        <p14:vortex dir="r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u="sng" dirty="0" smtClean="0"/>
              <a:t>Family</a:t>
            </a:r>
            <a:endParaRPr lang="en-US" sz="4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Gill Sans Ultra Bold Condensed" pitchFamily="34" charset="0"/>
              </a:rPr>
              <a:t>Live with my mom, </a:t>
            </a:r>
            <a:r>
              <a:rPr lang="en-US" sz="2800" dirty="0" smtClean="0">
                <a:latin typeface="Gill Sans Ultra Bold Condensed" pitchFamily="34" charset="0"/>
              </a:rPr>
              <a:t>sister, </a:t>
            </a:r>
            <a:r>
              <a:rPr lang="en-US" sz="2800" dirty="0" smtClean="0">
                <a:latin typeface="Gill Sans Ultra Bold Condensed" pitchFamily="34" charset="0"/>
              </a:rPr>
              <a:t>aunt and uncle</a:t>
            </a:r>
          </a:p>
          <a:p>
            <a:r>
              <a:rPr lang="en-US" sz="2800" dirty="0" smtClean="0">
                <a:latin typeface="Gill Sans Ultra Bold Condensed" pitchFamily="34" charset="0"/>
              </a:rPr>
              <a:t>Only one sibling, my 6 yr. old sister Emily</a:t>
            </a:r>
          </a:p>
          <a:p>
            <a:r>
              <a:rPr lang="en-US" sz="2800" dirty="0" smtClean="0">
                <a:latin typeface="Gill Sans Ultra Bold Condensed" pitchFamily="34" charset="0"/>
              </a:rPr>
              <a:t>Lots of farm animals and pets</a:t>
            </a:r>
          </a:p>
          <a:p>
            <a:r>
              <a:rPr lang="en-US" sz="2800" dirty="0" smtClean="0">
                <a:latin typeface="Gill Sans Ultra Bold Condensed" pitchFamily="34" charset="0"/>
              </a:rPr>
              <a:t>Lots of grandparents, cousins, and aunts and uncles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"/>
            <a:ext cx="1752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191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2000">
        <p14:vortex dir="r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Likes</a:t>
            </a:r>
            <a:endParaRPr lang="en-US" sz="5400" b="1" u="sng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Sports</a:t>
            </a:r>
          </a:p>
          <a:p>
            <a:pPr lvl="1"/>
            <a:r>
              <a:rPr lang="en-US" dirty="0" smtClean="0"/>
              <a:t>Football, Baseball, Basketball, Soccer</a:t>
            </a:r>
          </a:p>
          <a:p>
            <a:pPr lvl="1"/>
            <a:r>
              <a:rPr lang="en-US" dirty="0" smtClean="0"/>
              <a:t>Miami Dolphins, Miami Heat, White Sox</a:t>
            </a:r>
          </a:p>
          <a:p>
            <a:r>
              <a:rPr lang="en-US" dirty="0" smtClean="0"/>
              <a:t>Food</a:t>
            </a:r>
          </a:p>
          <a:p>
            <a:pPr lvl="1"/>
            <a:r>
              <a:rPr lang="en-US" dirty="0" smtClean="0"/>
              <a:t>Pizza</a:t>
            </a:r>
          </a:p>
          <a:p>
            <a:pPr lvl="1"/>
            <a:r>
              <a:rPr lang="en-US" dirty="0" smtClean="0"/>
              <a:t>Spaghetti</a:t>
            </a:r>
          </a:p>
          <a:p>
            <a:pPr lvl="1"/>
            <a:r>
              <a:rPr lang="en-US" dirty="0" smtClean="0"/>
              <a:t>McDonald’s</a:t>
            </a:r>
          </a:p>
          <a:p>
            <a:r>
              <a:rPr lang="en-US" dirty="0" smtClean="0"/>
              <a:t>Video Games</a:t>
            </a:r>
          </a:p>
          <a:p>
            <a:pPr lvl="1"/>
            <a:r>
              <a:rPr lang="en-US" dirty="0" smtClean="0"/>
              <a:t>Any sport games or Call Of Duty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700087"/>
            <a:ext cx="1849539" cy="134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482" y="3657600"/>
            <a:ext cx="1204913" cy="120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456" y="1371687"/>
            <a:ext cx="1495544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0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741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2000">
        <p14:vortex dir="r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u="sng" dirty="0" smtClean="0">
                <a:solidFill>
                  <a:srgbClr val="FFFF00"/>
                </a:solidFill>
              </a:rPr>
              <a:t>Dislikes</a:t>
            </a:r>
            <a:endParaRPr lang="en-US" sz="5400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People who explain things multiple times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Doing chores/cleaning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Vegetables (besides corn)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Waking up early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Homework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The Patriots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Cocky people</a:t>
            </a:r>
            <a:endParaRPr lang="en-US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410200"/>
            <a:ext cx="2033724" cy="120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514600"/>
            <a:ext cx="18192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079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2000">
        <p14:vortex dir="r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Short-Term Goals</a:t>
            </a:r>
            <a:endParaRPr lang="en-US" sz="4000" u="sng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Pass </a:t>
            </a:r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every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class with an A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To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not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have to take finals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Begin looking for Colleges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120015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426" y="3927373"/>
            <a:ext cx="434340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577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2000">
        <p14:vortex dir="r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7408333" cy="3450696"/>
          </a:xfrm>
        </p:spPr>
        <p:txBody>
          <a:bodyPr/>
          <a:lstStyle/>
          <a:p>
            <a:r>
              <a:rPr lang="en-US" sz="2800" dirty="0" smtClean="0"/>
              <a:t>Go to Miami to see a Dolphins and Heat game</a:t>
            </a:r>
          </a:p>
          <a:p>
            <a:r>
              <a:rPr lang="en-US" sz="2800" dirty="0" smtClean="0"/>
              <a:t>Visit a foreign country</a:t>
            </a:r>
          </a:p>
          <a:p>
            <a:r>
              <a:rPr lang="en-US" sz="2800" dirty="0" smtClean="0"/>
              <a:t>Graduate College and get a great job</a:t>
            </a:r>
          </a:p>
          <a:p>
            <a:r>
              <a:rPr lang="en-US" sz="2800" dirty="0" smtClean="0"/>
              <a:t>Provide for myself and family if I have one</a:t>
            </a:r>
          </a:p>
          <a:p>
            <a:r>
              <a:rPr lang="en-US" sz="2800" dirty="0" smtClean="0"/>
              <a:t>Meet </a:t>
            </a:r>
            <a:r>
              <a:rPr lang="en-US" sz="2800" i="1" dirty="0" smtClean="0"/>
              <a:t>Will Smith</a:t>
            </a:r>
            <a:r>
              <a:rPr lang="en-US" sz="2800" dirty="0" smtClean="0"/>
              <a:t>, </a:t>
            </a:r>
            <a:r>
              <a:rPr lang="en-US" sz="2800" i="1" dirty="0" smtClean="0"/>
              <a:t>Kevin Hart</a:t>
            </a:r>
            <a:r>
              <a:rPr lang="en-US" sz="2800" dirty="0" smtClean="0"/>
              <a:t>, and </a:t>
            </a:r>
            <a:r>
              <a:rPr lang="en-US" sz="2800" i="1" dirty="0" smtClean="0"/>
              <a:t>LeBron James</a:t>
            </a:r>
          </a:p>
          <a:p>
            <a:r>
              <a:rPr lang="en-US" sz="2800" dirty="0" smtClean="0"/>
              <a:t>Never get any kind of ticket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bg1"/>
                </a:solidFill>
              </a:rPr>
              <a:t>Long-Term Goals</a:t>
            </a:r>
            <a:endParaRPr lang="en-US" b="1" u="sng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029200"/>
            <a:ext cx="2362200" cy="15719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86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2000">
        <p14:vortex dir="r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Quotes</a:t>
            </a:r>
            <a:endParaRPr lang="en-US" sz="6600" b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295400" y="1447800"/>
            <a:ext cx="6400800" cy="3048001"/>
          </a:xfrm>
        </p:spPr>
        <p:txBody>
          <a:bodyPr>
            <a:noAutofit/>
          </a:bodyPr>
          <a:lstStyle/>
          <a:p>
            <a:r>
              <a:rPr lang="en-US" sz="2800" dirty="0" smtClean="0"/>
              <a:t>“Character is like a tree and reputation is like a shadow. The shadow is what we think of it; the tree is the real thing.” –</a:t>
            </a:r>
            <a:r>
              <a:rPr lang="en-US" sz="2800" b="1" i="1" dirty="0" smtClean="0"/>
              <a:t>Abraham Lincoln</a:t>
            </a:r>
          </a:p>
          <a:p>
            <a:r>
              <a:rPr lang="en-US" sz="2800" dirty="0" smtClean="0"/>
              <a:t>“You can tell the greatness of a man by what makes him angry.” –</a:t>
            </a:r>
            <a:r>
              <a:rPr lang="en-US" sz="2800" b="1" i="1" dirty="0" smtClean="0"/>
              <a:t>Abraham Lincoln</a:t>
            </a:r>
          </a:p>
          <a:p>
            <a:r>
              <a:rPr lang="en-US" sz="2800" dirty="0" smtClean="0"/>
              <a:t>“Never stop searching, because what you are looking for may be right around the corner.” </a:t>
            </a:r>
            <a:r>
              <a:rPr lang="en-US" sz="2800" b="1" dirty="0" smtClean="0"/>
              <a:t>-</a:t>
            </a:r>
            <a:r>
              <a:rPr lang="en-US" sz="2800" b="1" i="1" dirty="0" smtClean="0"/>
              <a:t>Me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447800"/>
            <a:ext cx="1200150" cy="1476375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306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2000">
        <p14:vortex dir="r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pex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Angles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137</TotalTime>
  <Words>310</Words>
  <Application>Microsoft Office PowerPoint</Application>
  <PresentationFormat>On-screen Show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Mylar</vt:lpstr>
      <vt:lpstr>NewsPrint</vt:lpstr>
      <vt:lpstr>Summer</vt:lpstr>
      <vt:lpstr>Metro</vt:lpstr>
      <vt:lpstr>Austin</vt:lpstr>
      <vt:lpstr>Apex</vt:lpstr>
      <vt:lpstr>Angles</vt:lpstr>
      <vt:lpstr>Waveform</vt:lpstr>
      <vt:lpstr>Opulent</vt:lpstr>
      <vt:lpstr>Civic</vt:lpstr>
      <vt:lpstr>About Me</vt:lpstr>
      <vt:lpstr>History</vt:lpstr>
      <vt:lpstr>Education</vt:lpstr>
      <vt:lpstr>Family</vt:lpstr>
      <vt:lpstr>Likes</vt:lpstr>
      <vt:lpstr>Dislikes</vt:lpstr>
      <vt:lpstr>Short-Term Goals</vt:lpstr>
      <vt:lpstr>Long-Term Goals</vt:lpstr>
      <vt:lpstr>Quotes</vt:lpstr>
      <vt:lpstr>To-Do list</vt:lpstr>
    </vt:vector>
  </TitlesOfParts>
  <Company>SAGS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Courtney, Austin</dc:creator>
  <cp:lastModifiedBy>Courtney, Austin</cp:lastModifiedBy>
  <cp:revision>20</cp:revision>
  <dcterms:created xsi:type="dcterms:W3CDTF">2013-10-30T14:54:38Z</dcterms:created>
  <dcterms:modified xsi:type="dcterms:W3CDTF">2013-11-06T16:17:12Z</dcterms:modified>
</cp:coreProperties>
</file>